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12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DBB14-8E2D-AA48-97C4-5F4444DA8ED4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74D25C-AE51-E34E-BB6D-0721825710D9}">
      <dgm:prSet phldrT="[Text]"/>
      <dgm:spPr/>
      <dgm:t>
        <a:bodyPr/>
        <a:lstStyle/>
        <a:p>
          <a:r>
            <a:rPr lang="en-US" altLang="zh-CN" dirty="0" smtClean="0"/>
            <a:t>Choose Recipe</a:t>
          </a:r>
        </a:p>
        <a:p>
          <a:r>
            <a:rPr lang="zh-CN" altLang="en-US" dirty="0" smtClean="0"/>
            <a:t>选择食谱</a:t>
          </a:r>
          <a:r>
            <a:rPr lang="en-US" altLang="zh-CN" dirty="0" smtClean="0"/>
            <a:t> </a:t>
          </a:r>
          <a:endParaRPr lang="en-US" dirty="0"/>
        </a:p>
      </dgm:t>
    </dgm:pt>
    <dgm:pt modelId="{B9225184-4572-704E-8EDB-7C83EED8DF26}" type="parTrans" cxnId="{DB72034B-9B9E-BC42-9D26-B2F0A3BA6062}">
      <dgm:prSet/>
      <dgm:spPr/>
      <dgm:t>
        <a:bodyPr/>
        <a:lstStyle/>
        <a:p>
          <a:endParaRPr lang="en-US"/>
        </a:p>
      </dgm:t>
    </dgm:pt>
    <dgm:pt modelId="{587953FD-FBC5-4A47-85ED-3FE73BF7CD1C}" type="sibTrans" cxnId="{DB72034B-9B9E-BC42-9D26-B2F0A3BA6062}">
      <dgm:prSet/>
      <dgm:spPr/>
      <dgm:t>
        <a:bodyPr/>
        <a:lstStyle/>
        <a:p>
          <a:endParaRPr lang="en-US"/>
        </a:p>
      </dgm:t>
    </dgm:pt>
    <dgm:pt modelId="{463B5ABF-9C68-2E41-A638-5A836CE4BEA4}">
      <dgm:prSet phldrT="[Text]"/>
      <dgm:spPr/>
      <dgm:t>
        <a:bodyPr/>
        <a:lstStyle/>
        <a:p>
          <a:r>
            <a:rPr lang="en-US" dirty="0" smtClean="0"/>
            <a:t>List Ingredients</a:t>
          </a:r>
          <a:endParaRPr lang="zh-CN" altLang="en-US" dirty="0" smtClean="0"/>
        </a:p>
        <a:p>
          <a:r>
            <a:rPr lang="zh-CN" altLang="en-US" dirty="0" smtClean="0"/>
            <a:t>列举食材</a:t>
          </a:r>
          <a:r>
            <a:rPr lang="en-US" dirty="0" smtClean="0"/>
            <a:t> </a:t>
          </a:r>
          <a:endParaRPr lang="en-US" dirty="0"/>
        </a:p>
      </dgm:t>
    </dgm:pt>
    <dgm:pt modelId="{A9EEBDBB-3F69-3C4C-B505-D07D399ED050}" type="parTrans" cxnId="{A39E5CD3-789D-E84B-9CC5-4E4E21E19353}">
      <dgm:prSet/>
      <dgm:spPr/>
      <dgm:t>
        <a:bodyPr/>
        <a:lstStyle/>
        <a:p>
          <a:endParaRPr lang="en-US"/>
        </a:p>
      </dgm:t>
    </dgm:pt>
    <dgm:pt modelId="{3A3ACDAB-F3FD-7E47-AF66-E2F183888E15}" type="sibTrans" cxnId="{A39E5CD3-789D-E84B-9CC5-4E4E21E19353}">
      <dgm:prSet/>
      <dgm:spPr/>
      <dgm:t>
        <a:bodyPr/>
        <a:lstStyle/>
        <a:p>
          <a:endParaRPr lang="en-US"/>
        </a:p>
      </dgm:t>
    </dgm:pt>
    <dgm:pt modelId="{2043BD33-00EE-7845-94FC-55A50E02E2B1}">
      <dgm:prSet phldrT="[Text]"/>
      <dgm:spPr/>
      <dgm:t>
        <a:bodyPr/>
        <a:lstStyle/>
        <a:p>
          <a:r>
            <a:rPr lang="zh-CN" altLang="en-US" dirty="0" smtClean="0"/>
            <a:t>详细食材细节</a:t>
          </a:r>
          <a:endParaRPr lang="en-US" dirty="0"/>
        </a:p>
      </dgm:t>
    </dgm:pt>
    <dgm:pt modelId="{E88371EA-3961-C247-8A59-9827969729A4}" type="parTrans" cxnId="{63A288EF-D6D1-F74E-ACC0-96D286F5DEDB}">
      <dgm:prSet/>
      <dgm:spPr/>
      <dgm:t>
        <a:bodyPr/>
        <a:lstStyle/>
        <a:p>
          <a:endParaRPr lang="en-US"/>
        </a:p>
      </dgm:t>
    </dgm:pt>
    <dgm:pt modelId="{E274E8E6-5B2A-4043-BED5-0E47BCA2822D}" type="sibTrans" cxnId="{63A288EF-D6D1-F74E-ACC0-96D286F5DEDB}">
      <dgm:prSet/>
      <dgm:spPr/>
      <dgm:t>
        <a:bodyPr/>
        <a:lstStyle/>
        <a:p>
          <a:endParaRPr lang="en-US"/>
        </a:p>
      </dgm:t>
    </dgm:pt>
    <dgm:pt modelId="{A5C2E6EF-284A-1F42-8E9A-571532C83CAD}">
      <dgm:prSet phldrT="[Text]"/>
      <dgm:spPr/>
      <dgm:t>
        <a:bodyPr/>
        <a:lstStyle/>
        <a:p>
          <a:r>
            <a:rPr lang="en-US" dirty="0" smtClean="0"/>
            <a:t>Show price in stores </a:t>
          </a:r>
          <a:endParaRPr lang="zh-CN" altLang="en-US" dirty="0" smtClean="0"/>
        </a:p>
        <a:p>
          <a:r>
            <a:rPr lang="zh-CN" altLang="en-US" dirty="0" smtClean="0"/>
            <a:t>统计最优价格</a:t>
          </a:r>
          <a:endParaRPr lang="en-US" dirty="0"/>
        </a:p>
      </dgm:t>
    </dgm:pt>
    <dgm:pt modelId="{49D12B29-97EE-9F48-9172-5F174C23E239}" type="parTrans" cxnId="{5C48D351-A4CA-3649-BB58-7062C81D0871}">
      <dgm:prSet/>
      <dgm:spPr/>
      <dgm:t>
        <a:bodyPr/>
        <a:lstStyle/>
        <a:p>
          <a:endParaRPr lang="en-US"/>
        </a:p>
      </dgm:t>
    </dgm:pt>
    <dgm:pt modelId="{068807C2-DBCF-4B49-9758-7BBE67135437}" type="sibTrans" cxnId="{5C48D351-A4CA-3649-BB58-7062C81D0871}">
      <dgm:prSet/>
      <dgm:spPr/>
      <dgm:t>
        <a:bodyPr/>
        <a:lstStyle/>
        <a:p>
          <a:endParaRPr lang="en-US"/>
        </a:p>
      </dgm:t>
    </dgm:pt>
    <dgm:pt modelId="{ACF24164-A6B4-8949-AA01-06B853C14537}">
      <dgm:prSet phldrT="[Text]" custT="1"/>
      <dgm:spPr/>
      <dgm:t>
        <a:bodyPr/>
        <a:lstStyle/>
        <a:p>
          <a:r>
            <a:rPr lang="zh-CN" altLang="en-US" sz="1600" dirty="0" smtClean="0"/>
            <a:t>整合商家优惠打折信息</a:t>
          </a:r>
          <a:endParaRPr lang="en-US" sz="1600" dirty="0"/>
        </a:p>
      </dgm:t>
    </dgm:pt>
    <dgm:pt modelId="{B39B3022-22E6-4844-83B8-158D61170066}" type="parTrans" cxnId="{30DE6892-505A-D641-AFA1-6B4D81803C23}">
      <dgm:prSet/>
      <dgm:spPr/>
      <dgm:t>
        <a:bodyPr/>
        <a:lstStyle/>
        <a:p>
          <a:endParaRPr lang="en-US"/>
        </a:p>
      </dgm:t>
    </dgm:pt>
    <dgm:pt modelId="{9C99BFD6-8A2C-084B-AD45-8CC0E877C4F5}" type="sibTrans" cxnId="{30DE6892-505A-D641-AFA1-6B4D81803C23}">
      <dgm:prSet/>
      <dgm:spPr/>
      <dgm:t>
        <a:bodyPr/>
        <a:lstStyle/>
        <a:p>
          <a:endParaRPr lang="en-US"/>
        </a:p>
      </dgm:t>
    </dgm:pt>
    <dgm:pt modelId="{2BD0F0ED-FA65-2243-945A-6EF679DFAAC0}">
      <dgm:prSet phldrT="[Text]"/>
      <dgm:spPr/>
      <dgm:t>
        <a:bodyPr/>
        <a:lstStyle/>
        <a:p>
          <a:r>
            <a:rPr lang="zh-CN" altLang="en-US" dirty="0" smtClean="0"/>
            <a:t>用户自主上传</a:t>
          </a:r>
          <a:endParaRPr lang="en-US" dirty="0"/>
        </a:p>
      </dgm:t>
    </dgm:pt>
    <dgm:pt modelId="{6E2329B9-57E1-F34C-ABFC-E5409CBC7C70}" type="parTrans" cxnId="{6D09D08F-C842-5644-8865-44B4F9DAC74B}">
      <dgm:prSet/>
      <dgm:spPr/>
      <dgm:t>
        <a:bodyPr/>
        <a:lstStyle/>
        <a:p>
          <a:endParaRPr lang="en-US"/>
        </a:p>
      </dgm:t>
    </dgm:pt>
    <dgm:pt modelId="{113084FF-7247-C445-A3C4-F626AC30714D}" type="sibTrans" cxnId="{6D09D08F-C842-5644-8865-44B4F9DAC74B}">
      <dgm:prSet/>
      <dgm:spPr/>
      <dgm:t>
        <a:bodyPr/>
        <a:lstStyle/>
        <a:p>
          <a:endParaRPr lang="en-US"/>
        </a:p>
      </dgm:t>
    </dgm:pt>
    <dgm:pt modelId="{59951830-4137-2643-893B-E3798DF06B0D}">
      <dgm:prSet phldrT="[Text]"/>
      <dgm:spPr/>
      <dgm:t>
        <a:bodyPr/>
        <a:lstStyle/>
        <a:p>
          <a:r>
            <a:rPr lang="zh-CN" altLang="en-US" dirty="0" smtClean="0"/>
            <a:t>软件自带优选食谱</a:t>
          </a:r>
          <a:endParaRPr lang="en-US" dirty="0"/>
        </a:p>
      </dgm:t>
    </dgm:pt>
    <dgm:pt modelId="{A37D2F02-468B-C14D-98D7-67C1D409F48E}" type="parTrans" cxnId="{DE450BF1-67C9-A140-946A-EE76FB171069}">
      <dgm:prSet/>
      <dgm:spPr/>
      <dgm:t>
        <a:bodyPr/>
        <a:lstStyle/>
        <a:p>
          <a:endParaRPr lang="en-US"/>
        </a:p>
      </dgm:t>
    </dgm:pt>
    <dgm:pt modelId="{BDCF7A32-E860-844C-B89A-146D5FAF55C3}" type="sibTrans" cxnId="{DE450BF1-67C9-A140-946A-EE76FB171069}">
      <dgm:prSet/>
      <dgm:spPr/>
      <dgm:t>
        <a:bodyPr/>
        <a:lstStyle/>
        <a:p>
          <a:endParaRPr lang="en-US"/>
        </a:p>
      </dgm:t>
    </dgm:pt>
    <dgm:pt modelId="{F04EEDC1-04F7-8C47-ACD0-61DA3EE4B736}">
      <dgm:prSet phldrT="[Text]" custT="1"/>
      <dgm:spPr/>
      <dgm:t>
        <a:bodyPr/>
        <a:lstStyle/>
        <a:p>
          <a:r>
            <a:rPr lang="zh-CN" altLang="en-US" sz="1600" dirty="0" smtClean="0"/>
            <a:t>优先显示价格优势商家</a:t>
          </a:r>
          <a:endParaRPr lang="en-US" sz="1600" dirty="0"/>
        </a:p>
      </dgm:t>
    </dgm:pt>
    <dgm:pt modelId="{DAFA6ACD-A919-6D42-AC0E-C233C6CEC9E9}" type="parTrans" cxnId="{6D37FFBC-55F0-CE46-9499-71781D15B069}">
      <dgm:prSet/>
      <dgm:spPr/>
      <dgm:t>
        <a:bodyPr/>
        <a:lstStyle/>
        <a:p>
          <a:endParaRPr lang="en-US"/>
        </a:p>
      </dgm:t>
    </dgm:pt>
    <dgm:pt modelId="{0F3BA38D-EB8B-9345-B14E-3503C3B74FA5}" type="sibTrans" cxnId="{6D37FFBC-55F0-CE46-9499-71781D15B069}">
      <dgm:prSet/>
      <dgm:spPr/>
      <dgm:t>
        <a:bodyPr/>
        <a:lstStyle/>
        <a:p>
          <a:endParaRPr lang="en-US"/>
        </a:p>
      </dgm:t>
    </dgm:pt>
    <dgm:pt modelId="{3179F542-7975-B347-B9A5-EA6EC0C8D8D4}" type="pres">
      <dgm:prSet presAssocID="{515DBB14-8E2D-AA48-97C4-5F4444DA8ED4}" presName="rootnode" presStyleCnt="0">
        <dgm:presLayoutVars>
          <dgm:chMax/>
          <dgm:chPref/>
          <dgm:dir/>
          <dgm:animLvl val="lvl"/>
        </dgm:presLayoutVars>
      </dgm:prSet>
      <dgm:spPr/>
    </dgm:pt>
    <dgm:pt modelId="{6D1B140C-8AF1-BF4F-B2FA-24BFBF75C0BE}" type="pres">
      <dgm:prSet presAssocID="{2274D25C-AE51-E34E-BB6D-0721825710D9}" presName="composite" presStyleCnt="0"/>
      <dgm:spPr/>
    </dgm:pt>
    <dgm:pt modelId="{2CDFE45C-9937-F744-9E8E-0E94709B9C44}" type="pres">
      <dgm:prSet presAssocID="{2274D25C-AE51-E34E-BB6D-0721825710D9}" presName="bentUpArrow1" presStyleLbl="alignImgPlace1" presStyleIdx="0" presStyleCnt="2"/>
      <dgm:spPr/>
    </dgm:pt>
    <dgm:pt modelId="{C0C8A46B-4A16-674B-A309-230AD5E30ED6}" type="pres">
      <dgm:prSet presAssocID="{2274D25C-AE51-E34E-BB6D-0721825710D9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B0112-A299-4C49-8792-5F989C59ADAF}" type="pres">
      <dgm:prSet presAssocID="{2274D25C-AE51-E34E-BB6D-0721825710D9}" presName="ChildText" presStyleLbl="revTx" presStyleIdx="0" presStyleCnt="3" custScaleX="185627" custLinFactNeighborX="42922" custLinFactNeighborY="-646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E475A-DCEF-5643-8A82-5554140EC687}" type="pres">
      <dgm:prSet presAssocID="{587953FD-FBC5-4A47-85ED-3FE73BF7CD1C}" presName="sibTrans" presStyleCnt="0"/>
      <dgm:spPr/>
    </dgm:pt>
    <dgm:pt modelId="{D9A5B3A8-8924-4649-8771-33BBD4E2FF39}" type="pres">
      <dgm:prSet presAssocID="{463B5ABF-9C68-2E41-A638-5A836CE4BEA4}" presName="composite" presStyleCnt="0"/>
      <dgm:spPr/>
    </dgm:pt>
    <dgm:pt modelId="{9D5DDEC7-0F0E-1042-81D8-58A0A5B92253}" type="pres">
      <dgm:prSet presAssocID="{463B5ABF-9C68-2E41-A638-5A836CE4BEA4}" presName="bentUpArrow1" presStyleLbl="alignImgPlace1" presStyleIdx="1" presStyleCnt="2"/>
      <dgm:spPr/>
    </dgm:pt>
    <dgm:pt modelId="{6FBAADD5-BFB8-FB48-9909-B596EBDB9DDD}" type="pres">
      <dgm:prSet presAssocID="{463B5ABF-9C68-2E41-A638-5A836CE4BEA4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9022A5-906F-1048-850C-518A3D75AACB}" type="pres">
      <dgm:prSet presAssocID="{463B5ABF-9C68-2E41-A638-5A836CE4BEA4}" presName="ChildText" presStyleLbl="revTx" presStyleIdx="1" presStyleCnt="3" custScaleX="186418" custLinFactNeighborX="457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F5A55-B5C1-3E4F-8039-1B89916F5E36}" type="pres">
      <dgm:prSet presAssocID="{3A3ACDAB-F3FD-7E47-AF66-E2F183888E15}" presName="sibTrans" presStyleCnt="0"/>
      <dgm:spPr/>
    </dgm:pt>
    <dgm:pt modelId="{CD8C12E7-FE51-E047-8BB4-2042121DE1F1}" type="pres">
      <dgm:prSet presAssocID="{A5C2E6EF-284A-1F42-8E9A-571532C83CAD}" presName="composite" presStyleCnt="0"/>
      <dgm:spPr/>
    </dgm:pt>
    <dgm:pt modelId="{CD019E7F-143E-5445-B441-156D891C18FF}" type="pres">
      <dgm:prSet presAssocID="{A5C2E6EF-284A-1F42-8E9A-571532C83CAD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08A047-7D2F-FA40-95D4-220F33D3B21E}" type="pres">
      <dgm:prSet presAssocID="{A5C2E6EF-284A-1F42-8E9A-571532C83CAD}" presName="FinalChildText" presStyleLbl="revTx" presStyleIdx="2" presStyleCnt="3" custScaleX="230397" custLinFactNeighborX="65023" custLinFactNeighborY="-46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9E5CD3-789D-E84B-9CC5-4E4E21E19353}" srcId="{515DBB14-8E2D-AA48-97C4-5F4444DA8ED4}" destId="{463B5ABF-9C68-2E41-A638-5A836CE4BEA4}" srcOrd="1" destOrd="0" parTransId="{A9EEBDBB-3F69-3C4C-B505-D07D399ED050}" sibTransId="{3A3ACDAB-F3FD-7E47-AF66-E2F183888E15}"/>
    <dgm:cxn modelId="{68D256FF-1019-3D44-83DC-7D8D039F7C1D}" type="presOf" srcId="{ACF24164-A6B4-8949-AA01-06B853C14537}" destId="{0F08A047-7D2F-FA40-95D4-220F33D3B21E}" srcOrd="0" destOrd="0" presId="urn:microsoft.com/office/officeart/2005/8/layout/StepDownProcess"/>
    <dgm:cxn modelId="{6D09D08F-C842-5644-8865-44B4F9DAC74B}" srcId="{2274D25C-AE51-E34E-BB6D-0721825710D9}" destId="{2BD0F0ED-FA65-2243-945A-6EF679DFAAC0}" srcOrd="0" destOrd="0" parTransId="{6E2329B9-57E1-F34C-ABFC-E5409CBC7C70}" sibTransId="{113084FF-7247-C445-A3C4-F626AC30714D}"/>
    <dgm:cxn modelId="{DE450BF1-67C9-A140-946A-EE76FB171069}" srcId="{2274D25C-AE51-E34E-BB6D-0721825710D9}" destId="{59951830-4137-2643-893B-E3798DF06B0D}" srcOrd="1" destOrd="0" parTransId="{A37D2F02-468B-C14D-98D7-67C1D409F48E}" sibTransId="{BDCF7A32-E860-844C-B89A-146D5FAF55C3}"/>
    <dgm:cxn modelId="{2177672E-AE3A-6243-A939-B3181273EFE1}" type="presOf" srcId="{463B5ABF-9C68-2E41-A638-5A836CE4BEA4}" destId="{6FBAADD5-BFB8-FB48-9909-B596EBDB9DDD}" srcOrd="0" destOrd="0" presId="urn:microsoft.com/office/officeart/2005/8/layout/StepDownProcess"/>
    <dgm:cxn modelId="{30DE6892-505A-D641-AFA1-6B4D81803C23}" srcId="{A5C2E6EF-284A-1F42-8E9A-571532C83CAD}" destId="{ACF24164-A6B4-8949-AA01-06B853C14537}" srcOrd="0" destOrd="0" parTransId="{B39B3022-22E6-4844-83B8-158D61170066}" sibTransId="{9C99BFD6-8A2C-084B-AD45-8CC0E877C4F5}"/>
    <dgm:cxn modelId="{58CCCCDF-6E8E-B34D-A062-4881B75B466C}" type="presOf" srcId="{F04EEDC1-04F7-8C47-ACD0-61DA3EE4B736}" destId="{0F08A047-7D2F-FA40-95D4-220F33D3B21E}" srcOrd="0" destOrd="1" presId="urn:microsoft.com/office/officeart/2005/8/layout/StepDownProcess"/>
    <dgm:cxn modelId="{BB4A4AF4-D71B-074F-8B78-A1903D936BFE}" type="presOf" srcId="{59951830-4137-2643-893B-E3798DF06B0D}" destId="{B62B0112-A299-4C49-8792-5F989C59ADAF}" srcOrd="0" destOrd="1" presId="urn:microsoft.com/office/officeart/2005/8/layout/StepDownProcess"/>
    <dgm:cxn modelId="{651CED99-3F52-E148-A367-9A5C550A5090}" type="presOf" srcId="{515DBB14-8E2D-AA48-97C4-5F4444DA8ED4}" destId="{3179F542-7975-B347-B9A5-EA6EC0C8D8D4}" srcOrd="0" destOrd="0" presId="urn:microsoft.com/office/officeart/2005/8/layout/StepDownProcess"/>
    <dgm:cxn modelId="{6D37FFBC-55F0-CE46-9499-71781D15B069}" srcId="{A5C2E6EF-284A-1F42-8E9A-571532C83CAD}" destId="{F04EEDC1-04F7-8C47-ACD0-61DA3EE4B736}" srcOrd="1" destOrd="0" parTransId="{DAFA6ACD-A919-6D42-AC0E-C233C6CEC9E9}" sibTransId="{0F3BA38D-EB8B-9345-B14E-3503C3B74FA5}"/>
    <dgm:cxn modelId="{2242CF0A-6435-C946-B34D-E238C0B7B5B3}" type="presOf" srcId="{2043BD33-00EE-7845-94FC-55A50E02E2B1}" destId="{E79022A5-906F-1048-850C-518A3D75AACB}" srcOrd="0" destOrd="0" presId="urn:microsoft.com/office/officeart/2005/8/layout/StepDownProcess"/>
    <dgm:cxn modelId="{DB72034B-9B9E-BC42-9D26-B2F0A3BA6062}" srcId="{515DBB14-8E2D-AA48-97C4-5F4444DA8ED4}" destId="{2274D25C-AE51-E34E-BB6D-0721825710D9}" srcOrd="0" destOrd="0" parTransId="{B9225184-4572-704E-8EDB-7C83EED8DF26}" sibTransId="{587953FD-FBC5-4A47-85ED-3FE73BF7CD1C}"/>
    <dgm:cxn modelId="{56E9B93E-392A-314C-8814-E2EB3E6D6248}" type="presOf" srcId="{A5C2E6EF-284A-1F42-8E9A-571532C83CAD}" destId="{CD019E7F-143E-5445-B441-156D891C18FF}" srcOrd="0" destOrd="0" presId="urn:microsoft.com/office/officeart/2005/8/layout/StepDownProcess"/>
    <dgm:cxn modelId="{5C48D351-A4CA-3649-BB58-7062C81D0871}" srcId="{515DBB14-8E2D-AA48-97C4-5F4444DA8ED4}" destId="{A5C2E6EF-284A-1F42-8E9A-571532C83CAD}" srcOrd="2" destOrd="0" parTransId="{49D12B29-97EE-9F48-9172-5F174C23E239}" sibTransId="{068807C2-DBCF-4B49-9758-7BBE67135437}"/>
    <dgm:cxn modelId="{A911454C-4A0C-9D49-AC7D-6C640399A112}" type="presOf" srcId="{2274D25C-AE51-E34E-BB6D-0721825710D9}" destId="{C0C8A46B-4A16-674B-A309-230AD5E30ED6}" srcOrd="0" destOrd="0" presId="urn:microsoft.com/office/officeart/2005/8/layout/StepDownProcess"/>
    <dgm:cxn modelId="{636B0363-6F9F-2147-82C0-FD714FAC001A}" type="presOf" srcId="{2BD0F0ED-FA65-2243-945A-6EF679DFAAC0}" destId="{B62B0112-A299-4C49-8792-5F989C59ADAF}" srcOrd="0" destOrd="0" presId="urn:microsoft.com/office/officeart/2005/8/layout/StepDownProcess"/>
    <dgm:cxn modelId="{63A288EF-D6D1-F74E-ACC0-96D286F5DEDB}" srcId="{463B5ABF-9C68-2E41-A638-5A836CE4BEA4}" destId="{2043BD33-00EE-7845-94FC-55A50E02E2B1}" srcOrd="0" destOrd="0" parTransId="{E88371EA-3961-C247-8A59-9827969729A4}" sibTransId="{E274E8E6-5B2A-4043-BED5-0E47BCA2822D}"/>
    <dgm:cxn modelId="{157AF5C7-E490-DF48-8CC2-B7856850F8F5}" type="presParOf" srcId="{3179F542-7975-B347-B9A5-EA6EC0C8D8D4}" destId="{6D1B140C-8AF1-BF4F-B2FA-24BFBF75C0BE}" srcOrd="0" destOrd="0" presId="urn:microsoft.com/office/officeart/2005/8/layout/StepDownProcess"/>
    <dgm:cxn modelId="{CB3EBC6F-531E-2B49-A31A-F9F03E0F3116}" type="presParOf" srcId="{6D1B140C-8AF1-BF4F-B2FA-24BFBF75C0BE}" destId="{2CDFE45C-9937-F744-9E8E-0E94709B9C44}" srcOrd="0" destOrd="0" presId="urn:microsoft.com/office/officeart/2005/8/layout/StepDownProcess"/>
    <dgm:cxn modelId="{4E56DE11-F783-3C42-9BD3-41E9F8F12B30}" type="presParOf" srcId="{6D1B140C-8AF1-BF4F-B2FA-24BFBF75C0BE}" destId="{C0C8A46B-4A16-674B-A309-230AD5E30ED6}" srcOrd="1" destOrd="0" presId="urn:microsoft.com/office/officeart/2005/8/layout/StepDownProcess"/>
    <dgm:cxn modelId="{4B2C1C67-CBE6-9E41-B32F-C7331F1BB02D}" type="presParOf" srcId="{6D1B140C-8AF1-BF4F-B2FA-24BFBF75C0BE}" destId="{B62B0112-A299-4C49-8792-5F989C59ADAF}" srcOrd="2" destOrd="0" presId="urn:microsoft.com/office/officeart/2005/8/layout/StepDownProcess"/>
    <dgm:cxn modelId="{EC64C09F-0F67-674D-9905-DAEA3E2F01FE}" type="presParOf" srcId="{3179F542-7975-B347-B9A5-EA6EC0C8D8D4}" destId="{18AE475A-DCEF-5643-8A82-5554140EC687}" srcOrd="1" destOrd="0" presId="urn:microsoft.com/office/officeart/2005/8/layout/StepDownProcess"/>
    <dgm:cxn modelId="{99229D5C-BB21-B349-8D05-E2E109EF161B}" type="presParOf" srcId="{3179F542-7975-B347-B9A5-EA6EC0C8D8D4}" destId="{D9A5B3A8-8924-4649-8771-33BBD4E2FF39}" srcOrd="2" destOrd="0" presId="urn:microsoft.com/office/officeart/2005/8/layout/StepDownProcess"/>
    <dgm:cxn modelId="{B9CEFE78-0E3B-AB4A-8F2C-6A10862CB79A}" type="presParOf" srcId="{D9A5B3A8-8924-4649-8771-33BBD4E2FF39}" destId="{9D5DDEC7-0F0E-1042-81D8-58A0A5B92253}" srcOrd="0" destOrd="0" presId="urn:microsoft.com/office/officeart/2005/8/layout/StepDownProcess"/>
    <dgm:cxn modelId="{414D238D-CCB8-6D40-B856-DDF52E5AF5B1}" type="presParOf" srcId="{D9A5B3A8-8924-4649-8771-33BBD4E2FF39}" destId="{6FBAADD5-BFB8-FB48-9909-B596EBDB9DDD}" srcOrd="1" destOrd="0" presId="urn:microsoft.com/office/officeart/2005/8/layout/StepDownProcess"/>
    <dgm:cxn modelId="{710DB6BA-6BC1-ED48-AF2A-045269E62957}" type="presParOf" srcId="{D9A5B3A8-8924-4649-8771-33BBD4E2FF39}" destId="{E79022A5-906F-1048-850C-518A3D75AACB}" srcOrd="2" destOrd="0" presId="urn:microsoft.com/office/officeart/2005/8/layout/StepDownProcess"/>
    <dgm:cxn modelId="{B7A408D1-6BDE-CD4E-9D50-802066E48D35}" type="presParOf" srcId="{3179F542-7975-B347-B9A5-EA6EC0C8D8D4}" destId="{106F5A55-B5C1-3E4F-8039-1B89916F5E36}" srcOrd="3" destOrd="0" presId="urn:microsoft.com/office/officeart/2005/8/layout/StepDownProcess"/>
    <dgm:cxn modelId="{0A7EC673-65D8-034C-A31A-BD3667F6ED9A}" type="presParOf" srcId="{3179F542-7975-B347-B9A5-EA6EC0C8D8D4}" destId="{CD8C12E7-FE51-E047-8BB4-2042121DE1F1}" srcOrd="4" destOrd="0" presId="urn:microsoft.com/office/officeart/2005/8/layout/StepDownProcess"/>
    <dgm:cxn modelId="{F423AA64-5C4C-7A42-927C-ED55AF6B0C3E}" type="presParOf" srcId="{CD8C12E7-FE51-E047-8BB4-2042121DE1F1}" destId="{CD019E7F-143E-5445-B441-156D891C18FF}" srcOrd="0" destOrd="0" presId="urn:microsoft.com/office/officeart/2005/8/layout/StepDownProcess"/>
    <dgm:cxn modelId="{11D01480-9C6A-9847-8ADB-665EEC54DF83}" type="presParOf" srcId="{CD8C12E7-FE51-E047-8BB4-2042121DE1F1}" destId="{0F08A047-7D2F-FA40-95D4-220F33D3B21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FE45C-9937-F744-9E8E-0E94709B9C44}">
      <dsp:nvSpPr>
        <dsp:cNvPr id="0" name=""/>
        <dsp:cNvSpPr/>
      </dsp:nvSpPr>
      <dsp:spPr>
        <a:xfrm rot="5400000">
          <a:off x="1406202" y="1298691"/>
          <a:ext cx="1148581" cy="13076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0C8A46B-4A16-674B-A309-230AD5E30ED6}">
      <dsp:nvSpPr>
        <dsp:cNvPr id="0" name=""/>
        <dsp:cNvSpPr/>
      </dsp:nvSpPr>
      <dsp:spPr>
        <a:xfrm>
          <a:off x="1101898" y="25466"/>
          <a:ext cx="1933534" cy="135341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Choose Recipe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选择食谱</a:t>
          </a:r>
          <a:r>
            <a:rPr lang="en-US" altLang="zh-CN" sz="2100" kern="1200" dirty="0" smtClean="0"/>
            <a:t> </a:t>
          </a:r>
          <a:endParaRPr lang="en-US" sz="2100" kern="1200" dirty="0"/>
        </a:p>
      </dsp:txBody>
      <dsp:txXfrm>
        <a:off x="1167978" y="91546"/>
        <a:ext cx="1801374" cy="1221251"/>
      </dsp:txXfrm>
    </dsp:sp>
    <dsp:sp modelId="{B62B0112-A299-4C49-8792-5F989C59ADAF}">
      <dsp:nvSpPr>
        <dsp:cNvPr id="0" name=""/>
        <dsp:cNvSpPr/>
      </dsp:nvSpPr>
      <dsp:spPr>
        <a:xfrm>
          <a:off x="3036958" y="83825"/>
          <a:ext cx="2610414" cy="109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用户自主上传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软件自带优选食谱</a:t>
          </a:r>
          <a:endParaRPr lang="en-US" sz="1600" kern="1200" dirty="0"/>
        </a:p>
      </dsp:txBody>
      <dsp:txXfrm>
        <a:off x="3036958" y="83825"/>
        <a:ext cx="2610414" cy="1093886"/>
      </dsp:txXfrm>
    </dsp:sp>
    <dsp:sp modelId="{9D5DDEC7-0F0E-1042-81D8-58A0A5B92253}">
      <dsp:nvSpPr>
        <dsp:cNvPr id="0" name=""/>
        <dsp:cNvSpPr/>
      </dsp:nvSpPr>
      <dsp:spPr>
        <a:xfrm rot="5400000">
          <a:off x="3298303" y="2819019"/>
          <a:ext cx="1148581" cy="13076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BAADD5-BFB8-FB48-9909-B596EBDB9DDD}">
      <dsp:nvSpPr>
        <dsp:cNvPr id="0" name=""/>
        <dsp:cNvSpPr/>
      </dsp:nvSpPr>
      <dsp:spPr>
        <a:xfrm>
          <a:off x="2993998" y="1545794"/>
          <a:ext cx="1933534" cy="135341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List Ingredients</a:t>
          </a:r>
          <a:endParaRPr lang="zh-CN" altLang="en-US" sz="2100" kern="120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列举食材</a:t>
          </a: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3060078" y="1611874"/>
        <a:ext cx="1801374" cy="1221251"/>
      </dsp:txXfrm>
    </dsp:sp>
    <dsp:sp modelId="{E79022A5-906F-1048-850C-518A3D75AACB}">
      <dsp:nvSpPr>
        <dsp:cNvPr id="0" name=""/>
        <dsp:cNvSpPr/>
      </dsp:nvSpPr>
      <dsp:spPr>
        <a:xfrm>
          <a:off x="4963365" y="1674872"/>
          <a:ext cx="2621537" cy="109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详细食材细节</a:t>
          </a:r>
          <a:endParaRPr lang="en-US" sz="1600" kern="1200" dirty="0"/>
        </a:p>
      </dsp:txBody>
      <dsp:txXfrm>
        <a:off x="4963365" y="1674872"/>
        <a:ext cx="2621537" cy="1093886"/>
      </dsp:txXfrm>
    </dsp:sp>
    <dsp:sp modelId="{CD019E7F-143E-5445-B441-156D891C18FF}">
      <dsp:nvSpPr>
        <dsp:cNvPr id="0" name=""/>
        <dsp:cNvSpPr/>
      </dsp:nvSpPr>
      <dsp:spPr>
        <a:xfrm>
          <a:off x="4886099" y="3066121"/>
          <a:ext cx="1933534" cy="135341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Show price in stores </a:t>
          </a:r>
          <a:endParaRPr lang="zh-CN" altLang="en-US" sz="2100" kern="120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统计最优价格</a:t>
          </a:r>
          <a:endParaRPr lang="en-US" sz="2100" kern="1200" dirty="0"/>
        </a:p>
      </dsp:txBody>
      <dsp:txXfrm>
        <a:off x="4952179" y="3132201"/>
        <a:ext cx="1801374" cy="1221251"/>
      </dsp:txXfrm>
    </dsp:sp>
    <dsp:sp modelId="{0F08A047-7D2F-FA40-95D4-220F33D3B21E}">
      <dsp:nvSpPr>
        <dsp:cNvPr id="0" name=""/>
        <dsp:cNvSpPr/>
      </dsp:nvSpPr>
      <dsp:spPr>
        <a:xfrm>
          <a:off x="6817165" y="3144400"/>
          <a:ext cx="3240000" cy="1093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整合商家优惠打折信息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优先显示价格优势商家</a:t>
          </a:r>
          <a:endParaRPr lang="en-US" sz="1600" kern="1200" dirty="0"/>
        </a:p>
      </dsp:txBody>
      <dsp:txXfrm>
        <a:off x="6817165" y="3144400"/>
        <a:ext cx="3240000" cy="1093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0962" y="2743200"/>
            <a:ext cx="8361229" cy="1143480"/>
          </a:xfrm>
        </p:spPr>
        <p:txBody>
          <a:bodyPr/>
          <a:lstStyle/>
          <a:p>
            <a:r>
              <a:rPr lang="zh-CN" altLang="en-US" sz="4400" b="1" dirty="0" smtClean="0"/>
              <a:t>一日三餐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06997" y="2545499"/>
            <a:ext cx="7209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/>
              <a:t>Meals</a:t>
            </a: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" b="2784"/>
          <a:stretch/>
        </p:blipFill>
        <p:spPr>
          <a:xfrm>
            <a:off x="1149931" y="1130540"/>
            <a:ext cx="669320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8" y="-425450"/>
            <a:ext cx="9838266" cy="72834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9734" y="1730375"/>
            <a:ext cx="9601200" cy="1485900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今天晚饭做什么？家里食材够吗？</a:t>
            </a:r>
            <a:r>
              <a:rPr lang="en-US" altLang="zh-CN" sz="2400" dirty="0" smtClean="0">
                <a:solidFill>
                  <a:srgbClr val="FF0000"/>
                </a:solidFill>
              </a:rPr>
              <a:t/>
            </a:r>
            <a:br>
              <a:rPr lang="en-US" altLang="zh-CN" sz="2400" dirty="0" smtClean="0">
                <a:solidFill>
                  <a:srgbClr val="FF0000"/>
                </a:solidFill>
              </a:rPr>
            </a:br>
            <a:r>
              <a:rPr lang="zh-CN" altLang="en-US" sz="2400" dirty="0" smtClean="0">
                <a:solidFill>
                  <a:srgbClr val="FF0000"/>
                </a:solidFill>
              </a:rPr>
              <a:t>哪个超市东西最全最便宜？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93" y="1642533"/>
            <a:ext cx="7756974" cy="4851400"/>
          </a:xfrm>
        </p:spPr>
      </p:pic>
      <p:sp>
        <p:nvSpPr>
          <p:cNvPr id="6" name="Cloud Callout 5"/>
          <p:cNvSpPr/>
          <p:nvPr/>
        </p:nvSpPr>
        <p:spPr>
          <a:xfrm>
            <a:off x="4842933" y="372534"/>
            <a:ext cx="3014133" cy="1837266"/>
          </a:xfrm>
          <a:prstGeom prst="cloud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不如设计一个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来帮助我解决这些难题！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一日三餐</a:t>
            </a:r>
            <a:r>
              <a:rPr lang="en-US" altLang="zh-CN" dirty="0" smtClean="0"/>
              <a:t>Meals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736617"/>
              </p:ext>
            </p:extLst>
          </p:nvPr>
        </p:nvGraphicFramePr>
        <p:xfrm>
          <a:off x="1371599" y="1540933"/>
          <a:ext cx="10244667" cy="444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551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9333" y="3962400"/>
            <a:ext cx="9601200" cy="270933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 smtClean="0"/>
              <a:t>吃什么？ 找</a:t>
            </a:r>
            <a:r>
              <a:rPr lang="en-US" altLang="zh-CN" sz="3200" dirty="0" smtClean="0"/>
              <a:t>Meals</a:t>
            </a:r>
            <a:r>
              <a:rPr lang="zh-CN" altLang="en-US" sz="3200" dirty="0" smtClean="0"/>
              <a:t>！</a:t>
            </a:r>
            <a:endParaRPr lang="en-US" altLang="zh-CN" sz="3200" dirty="0" smtClean="0"/>
          </a:p>
          <a:p>
            <a:r>
              <a:rPr lang="zh-CN" altLang="en-US" sz="3200" dirty="0" smtClean="0"/>
              <a:t>怎么做？ 找</a:t>
            </a:r>
            <a:r>
              <a:rPr lang="en-US" altLang="zh-CN" sz="3200" dirty="0" smtClean="0"/>
              <a:t>Meals</a:t>
            </a:r>
            <a:r>
              <a:rPr lang="zh-CN" altLang="en-US" sz="3200" dirty="0" smtClean="0"/>
              <a:t>！</a:t>
            </a:r>
            <a:endParaRPr lang="en-US" altLang="zh-CN" sz="3200" dirty="0" smtClean="0"/>
          </a:p>
          <a:p>
            <a:r>
              <a:rPr lang="zh-CN" altLang="en-US" sz="3200" dirty="0" smtClean="0"/>
              <a:t>买实惠？ 找</a:t>
            </a:r>
            <a:r>
              <a:rPr lang="en-US" altLang="zh-CN" sz="3200" dirty="0" smtClean="0"/>
              <a:t>Meals</a:t>
            </a:r>
            <a:r>
              <a:rPr lang="zh-CN" altLang="en-US" sz="3200" dirty="0" smtClean="0"/>
              <a:t>！</a:t>
            </a:r>
            <a:endParaRPr lang="en-US" altLang="zh-CN" sz="3200" dirty="0" smtClean="0"/>
          </a:p>
          <a:p>
            <a:endParaRPr lang="en-US" altLang="zh-CN" sz="3200" dirty="0"/>
          </a:p>
          <a:p>
            <a:pPr lvl="5"/>
            <a:r>
              <a:rPr lang="zh-CN" altLang="en-US" sz="3600" smtClean="0"/>
              <a:t>您</a:t>
            </a:r>
            <a:r>
              <a:rPr lang="zh-CN" altLang="en-US" sz="3600" dirty="0" smtClean="0"/>
              <a:t>的一日三餐 我们全包了！</a:t>
            </a:r>
            <a:endParaRPr lang="en-US" altLang="zh-CN" sz="3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9"/>
          <a:stretch/>
        </p:blipFill>
        <p:spPr>
          <a:xfrm>
            <a:off x="931333" y="146049"/>
            <a:ext cx="6096000" cy="36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886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43</TotalTime>
  <Words>85</Words>
  <Application>Microsoft Macintosh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Franklin Gothic Book</vt:lpstr>
      <vt:lpstr>华文楷体</vt:lpstr>
      <vt:lpstr>Crop</vt:lpstr>
      <vt:lpstr>一日三餐</vt:lpstr>
      <vt:lpstr>今天晚饭做什么？家里食材够吗？ 哪个超市东西最全最便宜？</vt:lpstr>
      <vt:lpstr>PowerPoint Presentation</vt:lpstr>
      <vt:lpstr>一日三餐Meals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一日三餐</dc:title>
  <dc:creator>rdy0918@gmail.com</dc:creator>
  <cp:lastModifiedBy>rdy0918@gmail.com</cp:lastModifiedBy>
  <cp:revision>6</cp:revision>
  <dcterms:created xsi:type="dcterms:W3CDTF">2017-06-17T07:11:12Z</dcterms:created>
  <dcterms:modified xsi:type="dcterms:W3CDTF">2017-06-17T07:55:05Z</dcterms:modified>
</cp:coreProperties>
</file>